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7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9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b="1" dirty="0"/>
              <a:t>Fork </a:t>
            </a:r>
            <a:r>
              <a:rPr lang="en-US" sz="2800" dirty="0"/>
              <a:t>means copying someone's </a:t>
            </a:r>
            <a:r>
              <a:rPr lang="en-US" sz="2800" dirty="0" err="1"/>
              <a:t>Github</a:t>
            </a:r>
            <a:r>
              <a:rPr lang="en-US" sz="2800" dirty="0"/>
              <a:t> repo into your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And then 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account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Now you should have a </a:t>
            </a:r>
            <a:r>
              <a:rPr lang="en-US" sz="2800" b="1" dirty="0" err="1"/>
              <a:t>git_github_workshop</a:t>
            </a:r>
            <a:r>
              <a:rPr lang="en-US" sz="2800" b="1" dirty="0"/>
              <a:t> </a:t>
            </a:r>
            <a:r>
              <a:rPr lang="en-US" sz="2800" dirty="0"/>
              <a:t>repo in your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48" y="2443843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lcoal</a:t>
            </a:r>
            <a:r>
              <a:rPr lang="en-US" dirty="0"/>
              <a:t>)</a:t>
            </a:r>
          </a:p>
          <a:p>
            <a:pPr marL="922338" indent="-336550"/>
            <a:r>
              <a:rPr lang="en-US" sz="2800" b="1" dirty="0"/>
              <a:t>Clone</a:t>
            </a:r>
            <a:r>
              <a:rPr lang="en-US" sz="2800" dirty="0"/>
              <a:t> means you copy a remote repo onto your local computer 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9.1 – Setup a fake collaborator</a:t>
            </a:r>
          </a:p>
          <a:p>
            <a:pPr lvl="1"/>
            <a:r>
              <a:rPr lang="en-US" dirty="0"/>
              <a:t>Clone repo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/>
            <a:r>
              <a:rPr lang="en-US" dirty="0"/>
              <a:t>Make changes as fake collaborator and push to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commit -m "Add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"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push origin master</a:t>
            </a: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on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workdir_fake_collab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in the original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pull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the changes your fake collaborator pushed to </a:t>
            </a:r>
            <a:r>
              <a:rPr lang="en-US" dirty="0" err="1"/>
              <a:t>Github</a:t>
            </a:r>
            <a:r>
              <a:rPr lang="en-US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fetch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This does not change the files in your directory, but now you can check what your collaborator has changed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diff master origin/master</a:t>
            </a:r>
          </a:p>
          <a:p>
            <a:endParaRPr lang="en-US" dirty="0"/>
          </a:p>
          <a:p>
            <a:pPr lvl="1"/>
            <a:r>
              <a:rPr lang="en-US" dirty="0"/>
              <a:t>If you decided these are changes you want, you can </a:t>
            </a:r>
            <a:r>
              <a:rPr lang="en-US" b="1" dirty="0"/>
              <a:t>pull</a:t>
            </a:r>
            <a:r>
              <a:rPr lang="en-US" dirty="0"/>
              <a:t> the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4E1-BFBA-B045-BD83-D20C3A7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F666-BBF5-B047-8375-12F27DC5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Collaborating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 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212771" y="5643774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track changes &amp; version history</a:t>
            </a:r>
          </a:p>
          <a:p>
            <a:pPr lvl="2"/>
            <a:r>
              <a:rPr lang="en-US" dirty="0"/>
              <a:t>Microsoft Word </a:t>
            </a:r>
          </a:p>
          <a:p>
            <a:pPr lvl="3"/>
            <a:r>
              <a:rPr lang="en-US" dirty="0"/>
              <a:t>Changes are highlighted, and you know who did it (ideally)</a:t>
            </a:r>
          </a:p>
          <a:p>
            <a:pPr lvl="2"/>
            <a:r>
              <a:rPr lang="en-US" dirty="0"/>
              <a:t>Google-doc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13" y="3429000"/>
            <a:ext cx="5417658" cy="324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6800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9549-D3B7-874E-BD7C-DE0F77BC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12888"/>
            <a:ext cx="505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5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lvl="2"/>
            <a:r>
              <a:rPr lang="en-US" dirty="0"/>
              <a:t>Line break</a:t>
            </a:r>
          </a:p>
          <a:p>
            <a:pPr lvl="2"/>
            <a:r>
              <a:rPr lang="en-US" dirty="0"/>
              <a:t>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mkdir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git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init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touch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commit –m “Add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to repo”</a:t>
            </a:r>
          </a:p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echo hello &gt;&gt;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diff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add –A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log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Identifer</a:t>
            </a:r>
            <a:r>
              <a:rPr lang="en-US" dirty="0"/>
              <a:t>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1626</TotalTime>
  <Words>686</Words>
  <Application>Microsoft Macintosh PowerPoint</Application>
  <PresentationFormat>Widescreen</PresentationFormat>
  <Paragraphs>164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Helvetica Neue</vt:lpstr>
      <vt:lpstr>Monaco</vt:lpstr>
      <vt:lpstr>Dissertationthmx</vt:lpstr>
      <vt:lpstr>Git</vt:lpstr>
      <vt:lpstr>PowerPoint Presentation</vt:lpstr>
      <vt:lpstr>Version Control</vt:lpstr>
      <vt:lpstr>Separate changes can be incorporated together</vt:lpstr>
      <vt:lpstr>1. Setting up git</vt:lpstr>
      <vt:lpstr>2. Creating a repository &gt; git init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a repository from Github fork &amp; git clone</vt:lpstr>
      <vt:lpstr>8. Getting a repository from Github fork &amp;  git clone</vt:lpstr>
      <vt:lpstr>9. Collaborating </vt:lpstr>
      <vt:lpstr>9. Collaborating &gt; git fetch &amp; git pull </vt:lpstr>
      <vt:lpstr>9. Collaborating Collaborating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154</cp:revision>
  <dcterms:created xsi:type="dcterms:W3CDTF">2019-09-09T18:28:10Z</dcterms:created>
  <dcterms:modified xsi:type="dcterms:W3CDTF">2019-09-10T21:35:02Z</dcterms:modified>
</cp:coreProperties>
</file>